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80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90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17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07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037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027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75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84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44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48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17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21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23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0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89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92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3427-F06F-4F47-904B-341EA9FEA30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BE8E0F-CFB0-47B3-A7DA-6DCAD43A1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0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6477000" cy="3429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smtClean="0"/>
              <a:t>Bài 6: Câu lệnh điều kiện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0" y="4343400"/>
            <a:ext cx="5825202" cy="10968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smtClean="0"/>
              <a:t>Bài tập thực hành</a:t>
            </a:r>
          </a:p>
          <a:p>
            <a:pPr>
              <a:buFont typeface="Wingdings" pitchFamily="2" charset="2"/>
              <a:buChar char="v"/>
            </a:pPr>
            <a:r>
              <a:rPr lang="en-US" sz="3000" smtClean="0"/>
              <a:t>Phân tích các câu lệnh </a:t>
            </a:r>
            <a:endParaRPr lang="en-US" sz="3000"/>
          </a:p>
        </p:txBody>
      </p:sp>
      <p:sp>
        <p:nvSpPr>
          <p:cNvPr id="7" name="TextBox 6"/>
          <p:cNvSpPr txBox="1"/>
          <p:nvPr/>
        </p:nvSpPr>
        <p:spPr>
          <a:xfrm>
            <a:off x="1828800" y="762000"/>
            <a:ext cx="37721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Tin học 8 Lập </a:t>
            </a:r>
          </a:p>
          <a:p>
            <a:r>
              <a:rPr lang="en-US" sz="4000" smtClean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trình với pascal</a:t>
            </a:r>
          </a:p>
          <a:p>
            <a:endParaRPr lang="en-US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~PP39.WAV">
            <a:hlinkClick r:id="" action="ppaction://media"/>
          </p:cNvPr>
          <p:cNvPicPr>
            <a:picLocks noRot="1" noChangeAspect="1"/>
          </p:cNvPicPr>
          <p:nvPr>
            <a:wavAudioFile r:embed="rId1" name="~PP39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4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Dặn Dò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/>
              <a:t>Học bài 6 xem lại các bài tập đã học.</a:t>
            </a:r>
          </a:p>
          <a:p>
            <a:r>
              <a:rPr lang="en-US" sz="3000" smtClean="0"/>
              <a:t>Ôn lại từ bài 1 đến bài 6</a:t>
            </a:r>
          </a:p>
          <a:p>
            <a:r>
              <a:rPr lang="en-US" sz="3000" smtClean="0"/>
              <a:t>Xem lại các bài tập đã làm từ đầu đến giờ</a:t>
            </a:r>
          </a:p>
          <a:p>
            <a:endParaRPr lang="en-US"/>
          </a:p>
        </p:txBody>
      </p:sp>
      <p:pic>
        <p:nvPicPr>
          <p:cNvPr id="4" name="~PP2638.WAV">
            <a:hlinkClick r:id="" action="ppaction://media"/>
          </p:cNvPr>
          <p:cNvPicPr>
            <a:picLocks noRot="1" noChangeAspect="1"/>
          </p:cNvPicPr>
          <p:nvPr>
            <a:wavAudioFile r:embed="rId1" name="~PP2638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33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Thực Hành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6447501" cy="3880773"/>
          </a:xfrm>
        </p:spPr>
        <p:txBody>
          <a:bodyPr/>
          <a:lstStyle/>
          <a:p>
            <a:r>
              <a:rPr lang="en-US" sz="2400" smtClean="0"/>
              <a:t>Bài 1: cho  chương trình nhập một số không lớn hơn 5 từ bàn phím. Nếu lớn hơn 5 thì báo lỗi. </a:t>
            </a:r>
          </a:p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645397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2505.WAV">
            <a:hlinkClick r:id="" action="ppaction://media"/>
          </p:cNvPr>
          <p:cNvPicPr>
            <a:picLocks noRot="1" noChangeAspect="1"/>
          </p:cNvPicPr>
          <p:nvPr>
            <a:wavAudioFile r:embed="rId1" name="~PP2505.WAV"/>
          </p:nvPr>
        </p:nvPicPr>
        <p:blipFill>
          <a:blip r:embed="rId4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08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Thực Hành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447501" cy="3880773"/>
          </a:xfrm>
        </p:spPr>
        <p:txBody>
          <a:bodyPr>
            <a:noAutofit/>
          </a:bodyPr>
          <a:lstStyle/>
          <a:p>
            <a:r>
              <a:rPr lang="en-US" sz="3400" smtClean="0"/>
              <a:t>Nêu ý nghĩa của từng câu lệnh trong hình</a:t>
            </a:r>
          </a:p>
          <a:p>
            <a:r>
              <a:rPr lang="en-US" sz="3400" smtClean="0"/>
              <a:t>program kiemtrasohon5;</a:t>
            </a:r>
          </a:p>
          <a:p>
            <a:r>
              <a:rPr lang="en-US" sz="3400" smtClean="0"/>
              <a:t>var a:integer;</a:t>
            </a:r>
          </a:p>
          <a:p>
            <a:r>
              <a:rPr lang="en-US" sz="3400" smtClean="0"/>
              <a:t>begin</a:t>
            </a:r>
          </a:p>
        </p:txBody>
      </p:sp>
      <p:pic>
        <p:nvPicPr>
          <p:cNvPr id="4" name="~PP3061.WAV">
            <a:hlinkClick r:id="" action="ppaction://media"/>
          </p:cNvPr>
          <p:cNvPicPr>
            <a:picLocks noRot="1" noChangeAspect="1"/>
          </p:cNvPicPr>
          <p:nvPr>
            <a:wavAudioFile r:embed="rId1" name="~PP3061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Thực Hành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smtClean="0"/>
              <a:t>writeln('nhap so a');readln(a);</a:t>
            </a:r>
          </a:p>
          <a:p>
            <a:r>
              <a:rPr lang="en-US" sz="3400" smtClean="0"/>
              <a:t>if a&gt;5 then writeln(' so da nhap khong hop le');</a:t>
            </a:r>
          </a:p>
          <a:p>
            <a:r>
              <a:rPr lang="en-US" sz="3400" smtClean="0"/>
              <a:t>readln</a:t>
            </a:r>
          </a:p>
          <a:p>
            <a:r>
              <a:rPr lang="en-US" sz="3400" smtClean="0"/>
              <a:t>end.</a:t>
            </a:r>
          </a:p>
          <a:p>
            <a:endParaRPr lang="en-US"/>
          </a:p>
        </p:txBody>
      </p:sp>
      <p:pic>
        <p:nvPicPr>
          <p:cNvPr id="4" name="~PP2873.WAV">
            <a:hlinkClick r:id="" action="ppaction://media"/>
          </p:cNvPr>
          <p:cNvPicPr>
            <a:picLocks noRot="1" noChangeAspect="1"/>
          </p:cNvPicPr>
          <p:nvPr>
            <a:wavAudioFile r:embed="rId1" name="~PP2873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65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6447500" cy="566738"/>
          </a:xfrm>
        </p:spPr>
        <p:txBody>
          <a:bodyPr>
            <a:noAutofit/>
          </a:bodyPr>
          <a:lstStyle/>
          <a:p>
            <a:r>
              <a:rPr lang="en-US" sz="4000" smtClean="0"/>
              <a:t>Thực Hành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1295400"/>
            <a:ext cx="6781800" cy="1524000"/>
          </a:xfrm>
        </p:spPr>
        <p:txBody>
          <a:bodyPr>
            <a:noAutofit/>
          </a:bodyPr>
          <a:lstStyle/>
          <a:p>
            <a:r>
              <a:rPr lang="en-US" sz="3400" smtClean="0"/>
              <a:t>Bài 2:Ví dụ 2: viết chương trình nhập 2 số a và b, in ra số lớn nhất.</a:t>
            </a:r>
          </a:p>
          <a:p>
            <a:endParaRPr lang="en-US" sz="3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6477000" cy="34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622.WAV">
            <a:hlinkClick r:id="" action="ppaction://media"/>
          </p:cNvPr>
          <p:cNvPicPr>
            <a:picLocks noRot="1" noChangeAspect="1"/>
          </p:cNvPicPr>
          <p:nvPr>
            <a:wavAudioFile r:embed="rId1" name="~PP2622.WAV"/>
          </p:nvPr>
        </p:nvPicPr>
        <p:blipFill>
          <a:blip r:embed="rId4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Thực Hành</a:t>
            </a:r>
            <a:endParaRPr lang="en-US" sz="40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6447501" cy="3880773"/>
          </a:xfrm>
        </p:spPr>
        <p:txBody>
          <a:bodyPr>
            <a:noAutofit/>
          </a:bodyPr>
          <a:lstStyle/>
          <a:p>
            <a:r>
              <a:rPr lang="en-US" sz="3400" smtClean="0"/>
              <a:t>Nêu ý nghĩa của từng câu lệnh trong hình</a:t>
            </a:r>
          </a:p>
          <a:p>
            <a:r>
              <a:rPr lang="en-US" sz="3400" smtClean="0"/>
              <a:t>program solonnhat;</a:t>
            </a:r>
          </a:p>
          <a:p>
            <a:r>
              <a:rPr lang="en-US" sz="3400" smtClean="0"/>
              <a:t>var a,b:integer;</a:t>
            </a:r>
          </a:p>
          <a:p>
            <a:r>
              <a:rPr lang="en-US" sz="3400" smtClean="0"/>
              <a:t>begin</a:t>
            </a:r>
          </a:p>
        </p:txBody>
      </p:sp>
      <p:pic>
        <p:nvPicPr>
          <p:cNvPr id="7" name="~PP3951.WAV">
            <a:hlinkClick r:id="" action="ppaction://media"/>
          </p:cNvPr>
          <p:cNvPicPr>
            <a:picLocks noRot="1" noChangeAspect="1"/>
          </p:cNvPicPr>
          <p:nvPr>
            <a:wavAudioFile r:embed="rId1" name="~PP3951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Thực Hành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400" smtClean="0"/>
              <a:t>writeln('nhap so a va b');readln(a,b);</a:t>
            </a:r>
          </a:p>
          <a:p>
            <a:r>
              <a:rPr lang="en-US" sz="3400" smtClean="0"/>
              <a:t>if a&gt;b then writeln('so lon nhat la:',a)</a:t>
            </a:r>
          </a:p>
          <a:p>
            <a:r>
              <a:rPr lang="en-US" sz="3400" smtClean="0"/>
              <a:t>else writeln('so lon nhat la:',b);</a:t>
            </a:r>
          </a:p>
          <a:p>
            <a:r>
              <a:rPr lang="en-US" sz="3400" smtClean="0"/>
              <a:t>readln</a:t>
            </a:r>
          </a:p>
          <a:p>
            <a:r>
              <a:rPr lang="en-US" sz="3400" smtClean="0"/>
              <a:t>end.</a:t>
            </a:r>
          </a:p>
          <a:p>
            <a:endParaRPr lang="en-US"/>
          </a:p>
        </p:txBody>
      </p:sp>
      <p:pic>
        <p:nvPicPr>
          <p:cNvPr id="4" name="~PP1458.WAV">
            <a:hlinkClick r:id="" action="ppaction://media"/>
          </p:cNvPr>
          <p:cNvPicPr>
            <a:picLocks noRot="1" noChangeAspect="1"/>
          </p:cNvPicPr>
          <p:nvPr>
            <a:wavAudioFile r:embed="rId1" name="~PP1458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3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smtClean="0"/>
              <a:t>Thực Hành</a:t>
            </a:r>
            <a:endParaRPr 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Bài 3:Viết chương trình nhập 2 số nguyên a và b khác nhau từ bàn phím và in 2 số đó ra màn hình theo thứ tự không giảm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~PP2163.WAV">
            <a:hlinkClick r:id="" action="ppaction://media"/>
          </p:cNvPr>
          <p:cNvPicPr>
            <a:picLocks noRot="1" noChangeAspect="1"/>
          </p:cNvPicPr>
          <p:nvPr>
            <a:wavAudioFile r:embed="rId1" name="~PP2163.WAV"/>
          </p:nvPr>
        </p:nvPicPr>
        <p:blipFill>
          <a:blip r:embed="rId3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0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Thực Hành</a:t>
            </a:r>
            <a:endParaRPr lang="en-US" sz="400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7049568" cy="282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3705.WAV">
            <a:hlinkClick r:id="" action="ppaction://media"/>
          </p:cNvPr>
          <p:cNvPicPr>
            <a:picLocks noRot="1" noChangeAspect="1"/>
          </p:cNvPicPr>
          <p:nvPr>
            <a:wavAudioFile r:embed="rId1" name="~PP3705.WAV"/>
          </p:nvPr>
        </p:nvPicPr>
        <p:blipFill>
          <a:blip r:embed="rId4" cstate="print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101</TotalTime>
  <Words>236</Words>
  <Application>Microsoft Office PowerPoint</Application>
  <PresentationFormat>On-screen Show (4:3)</PresentationFormat>
  <Paragraphs>37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Theme2</vt:lpstr>
      <vt:lpstr>Bài 6: Câu lệnh điều kiện </vt:lpstr>
      <vt:lpstr>Thực Hành</vt:lpstr>
      <vt:lpstr>Thực Hành</vt:lpstr>
      <vt:lpstr>Thực Hành</vt:lpstr>
      <vt:lpstr>Thực Hành</vt:lpstr>
      <vt:lpstr>Thực Hành</vt:lpstr>
      <vt:lpstr>Thực Hành</vt:lpstr>
      <vt:lpstr>Thực Hành</vt:lpstr>
      <vt:lpstr>Thực Hành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Câu lệnh điều kiện</dc:title>
  <dc:creator>Truong Phoi Nhi</dc:creator>
  <cp:lastModifiedBy>Truong Phoi Nhi</cp:lastModifiedBy>
  <cp:revision>13</cp:revision>
  <dcterms:created xsi:type="dcterms:W3CDTF">2021-12-08T07:25:11Z</dcterms:created>
  <dcterms:modified xsi:type="dcterms:W3CDTF">2021-12-08T09:07:49Z</dcterms:modified>
</cp:coreProperties>
</file>